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57" r:id="rId4"/>
    <p:sldId id="259" r:id="rId5"/>
    <p:sldId id="258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102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033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986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095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011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848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650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02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624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128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580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996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737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sj1561/haptic" TargetMode="External"/><Relationship Id="rId2" Type="http://schemas.openxmlformats.org/officeDocument/2006/relationships/hyperlink" Target="https://github.com/pandion5/PYBs_Haptic_Interaction_Assignment_Only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bjkim9805/Undergrad-HapticInteraction-2019Fal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9A1C3F-BA5E-4C27-AEDE-86CE78661D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C64F48A-48EB-41AB-936D-2362CF5F2B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pPr algn="ctr"/>
            <a:r>
              <a:rPr lang="en-US" altLang="ko-KR" dirty="0">
                <a:solidFill>
                  <a:srgbClr val="FFFFFF"/>
                </a:solidFill>
              </a:rPr>
              <a:t>Haptic Interaction</a:t>
            </a:r>
            <a:br>
              <a:rPr lang="en-US" altLang="ko-KR" dirty="0">
                <a:solidFill>
                  <a:srgbClr val="FFFFFF"/>
                </a:solidFill>
              </a:rPr>
            </a:br>
            <a:r>
              <a:rPr lang="ko-KR" altLang="en-US" sz="5400" dirty="0">
                <a:solidFill>
                  <a:srgbClr val="FFFFFF"/>
                </a:solidFill>
              </a:rPr>
              <a:t>최종과제 제출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DFA8CA-0C0E-41A3-BF90-F46E152EB4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ko-KR" altLang="en-US" dirty="0" err="1">
                <a:solidFill>
                  <a:srgbClr val="FFFFFF"/>
                </a:solidFill>
              </a:rPr>
              <a:t>박영범</a:t>
            </a:r>
            <a:r>
              <a:rPr lang="en-US" altLang="ko-KR" dirty="0">
                <a:solidFill>
                  <a:srgbClr val="FFFFFF"/>
                </a:solidFill>
              </a:rPr>
              <a:t>, </a:t>
            </a:r>
            <a:r>
              <a:rPr lang="ko-KR" altLang="en-US" dirty="0">
                <a:solidFill>
                  <a:srgbClr val="FFFFFF"/>
                </a:solidFill>
              </a:rPr>
              <a:t>박성중</a:t>
            </a:r>
            <a:r>
              <a:rPr lang="en-US" altLang="ko-KR" dirty="0">
                <a:solidFill>
                  <a:srgbClr val="FFFFFF"/>
                </a:solidFill>
              </a:rPr>
              <a:t>, </a:t>
            </a:r>
            <a:r>
              <a:rPr lang="ko-KR" altLang="en-US" dirty="0" err="1">
                <a:solidFill>
                  <a:srgbClr val="FFFFFF"/>
                </a:solidFill>
              </a:rPr>
              <a:t>김범준</a:t>
            </a:r>
            <a:r>
              <a:rPr lang="ko-KR" altLang="en-US" dirty="0">
                <a:solidFill>
                  <a:srgbClr val="FFFFFF"/>
                </a:solidFill>
              </a:rPr>
              <a:t> 팀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17045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90438E-8FA3-4210-BBD0-4596571B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작동 영상 장치 근접 촬영</a:t>
            </a:r>
          </a:p>
        </p:txBody>
      </p:sp>
      <p:pic>
        <p:nvPicPr>
          <p:cNvPr id="4" name="근접촬영영상">
            <a:hlinkClick r:id="" action="ppaction://media"/>
            <a:extLst>
              <a:ext uri="{FF2B5EF4-FFF2-40B4-BE49-F238E27FC236}">
                <a16:creationId xmlns:a16="http://schemas.microsoft.com/office/drawing/2014/main" id="{1A4296B0-90CD-4C87-B3CE-CEFA313012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7472" y="1990968"/>
            <a:ext cx="2437056" cy="4324635"/>
          </a:xfrm>
        </p:spPr>
      </p:pic>
    </p:spTree>
    <p:extLst>
      <p:ext uri="{BB962C8B-B14F-4D97-AF65-F5344CB8AC3E}">
        <p14:creationId xmlns:p14="http://schemas.microsoft.com/office/powerpoint/2010/main" val="4290021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659EC9-1246-4FAF-B238-054A7BEB0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과목을 통해 배우게 된 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50A0F3-34A6-404F-ADE7-A5DFD9B91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 latinLnBrk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ko-KR" altLang="en-US" sz="2800" dirty="0" err="1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박영범</a:t>
            </a:r>
            <a:r>
              <a:rPr lang="ko-KR" altLang="en-US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ko-KR" altLang="en-US" sz="2800" dirty="0" err="1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아두이노로</a:t>
            </a:r>
            <a:r>
              <a:rPr lang="ko-KR" altLang="en-US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가상의 벽을 구현하는 최종 과제를 하며 굉장히 재미있었다</a:t>
            </a:r>
            <a:r>
              <a:rPr lang="en-US" altLang="ko-KR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 </a:t>
            </a:r>
            <a:r>
              <a:rPr lang="ko-KR" altLang="en-US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유니티와 접목하는 것을 경험해 보고 싶었으나</a:t>
            </a:r>
            <a:r>
              <a:rPr lang="en-US" altLang="ko-KR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ko-KR" altLang="en-US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하지 못한 점이 아쉽다</a:t>
            </a:r>
            <a:r>
              <a:rPr lang="en-US" altLang="ko-KR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28600" lvl="0" indent="-228600" latinLnBrk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박성중</a:t>
            </a:r>
            <a:r>
              <a:rPr lang="en-US" altLang="ko-KR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</a:p>
          <a:p>
            <a:pPr marL="228600" lvl="0" indent="-228600" latinLnBrk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ko-KR" altLang="en-US" sz="2800" dirty="0" err="1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김범준</a:t>
            </a:r>
            <a:r>
              <a:rPr lang="ko-KR" altLang="en-US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6972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6110B9-4D27-401E-BA40-3C3A6DEA2632}"/>
              </a:ext>
            </a:extLst>
          </p:cNvPr>
          <p:cNvSpPr txBox="1">
            <a:spLocks/>
          </p:cNvSpPr>
          <p:nvPr/>
        </p:nvSpPr>
        <p:spPr>
          <a:xfrm>
            <a:off x="690282" y="494702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2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4B49EB-9964-4A66-A6B8-4374005ECEF1}"/>
              </a:ext>
            </a:extLst>
          </p:cNvPr>
          <p:cNvSpPr txBox="1">
            <a:spLocks/>
          </p:cNvSpPr>
          <p:nvPr/>
        </p:nvSpPr>
        <p:spPr>
          <a:xfrm>
            <a:off x="1066800" y="1220081"/>
            <a:ext cx="10058400" cy="5143217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ko-KR" altLang="en-US" sz="2400" dirty="0"/>
              <a:t>조원정보</a:t>
            </a:r>
            <a:endParaRPr lang="en-US" altLang="ko-KR" sz="2400" dirty="0"/>
          </a:p>
          <a:p>
            <a:pPr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ko-KR" altLang="en-US" sz="2400" dirty="0"/>
              <a:t>조원 기여도</a:t>
            </a:r>
            <a:endParaRPr lang="en-US" altLang="ko-KR" sz="2400" dirty="0"/>
          </a:p>
          <a:p>
            <a:pPr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ko-KR" altLang="en-US" sz="2400" dirty="0"/>
              <a:t>작업사진</a:t>
            </a:r>
            <a:endParaRPr lang="en-US" altLang="ko-KR" sz="2400" dirty="0"/>
          </a:p>
          <a:p>
            <a:pPr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2400" dirty="0" err="1"/>
              <a:t>k_wall</a:t>
            </a:r>
            <a:r>
              <a:rPr lang="en-US" altLang="ko-KR" sz="2400" dirty="0"/>
              <a:t> </a:t>
            </a:r>
            <a:r>
              <a:rPr lang="ko-KR" altLang="en-US" sz="2400" dirty="0"/>
              <a:t>값 구하기</a:t>
            </a:r>
            <a:endParaRPr lang="en-US" altLang="ko-KR" sz="2400" dirty="0"/>
          </a:p>
          <a:p>
            <a:pPr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ko-KR" altLang="en-US" sz="2400" dirty="0"/>
              <a:t>화면 캡쳐</a:t>
            </a:r>
            <a:r>
              <a:rPr lang="en-US" altLang="ko-KR" sz="2400" dirty="0"/>
              <a:t>(</a:t>
            </a:r>
            <a:r>
              <a:rPr lang="ko-KR" altLang="en-US" sz="2400" dirty="0"/>
              <a:t>이미지</a:t>
            </a:r>
            <a:r>
              <a:rPr lang="en-US" altLang="ko-KR" sz="2400" dirty="0"/>
              <a:t>)</a:t>
            </a:r>
          </a:p>
          <a:p>
            <a:pPr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ko-KR" altLang="en-US" sz="2400" dirty="0"/>
              <a:t>화면 캡쳐</a:t>
            </a:r>
            <a:r>
              <a:rPr lang="en-US" altLang="ko-KR" sz="2400" dirty="0"/>
              <a:t>(</a:t>
            </a:r>
            <a:r>
              <a:rPr lang="ko-KR" altLang="en-US" sz="2400" dirty="0"/>
              <a:t>동영상</a:t>
            </a:r>
            <a:r>
              <a:rPr lang="en-US" altLang="ko-KR" sz="2400" dirty="0"/>
              <a:t>)</a:t>
            </a:r>
          </a:p>
          <a:p>
            <a:pPr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ko-KR" altLang="en-US" sz="2400" dirty="0"/>
              <a:t>작동 영상</a:t>
            </a:r>
            <a:endParaRPr lang="en-US" altLang="ko-KR" sz="2400" dirty="0"/>
          </a:p>
          <a:p>
            <a:pPr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ko-KR" altLang="en-US" sz="2400" dirty="0"/>
              <a:t>작동 영상 장치 근접 촬영</a:t>
            </a:r>
            <a:endParaRPr lang="en-US" altLang="ko-KR" sz="2400" dirty="0"/>
          </a:p>
          <a:p>
            <a:pPr>
              <a:lnSpc>
                <a:spcPct val="10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ko-KR" altLang="en-US" sz="2400" dirty="0"/>
              <a:t>과목을 통해 배우게 된 점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328254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BAB364-77C4-402C-88F9-10955D63C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조원 정보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04017B-613F-4D41-969B-6215BBC63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ko-KR" altLang="en-US" sz="3600" dirty="0" err="1"/>
              <a:t>박영범</a:t>
            </a:r>
            <a:r>
              <a:rPr lang="en-US" altLang="ko-KR" sz="3600" dirty="0"/>
              <a:t>/20155321/</a:t>
            </a:r>
            <a:r>
              <a:rPr lang="ko-KR" altLang="en-US" sz="3600" dirty="0"/>
              <a:t>콘텐츠</a:t>
            </a:r>
            <a:r>
              <a:rPr lang="en-US" altLang="ko-KR" sz="3600" dirty="0"/>
              <a:t>IT</a:t>
            </a:r>
          </a:p>
          <a:p>
            <a:pPr lvl="1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2000" dirty="0">
                <a:hlinkClick r:id="rId2"/>
              </a:rPr>
              <a:t>https://github.com/pandion5/PYBs_Haptic_Interaction_Assignment_Only</a:t>
            </a:r>
            <a:endParaRPr lang="en-US" altLang="ko-KR" sz="2000" dirty="0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ko-KR" altLang="en-US" sz="3600" dirty="0"/>
              <a:t>박성중</a:t>
            </a:r>
            <a:r>
              <a:rPr lang="en-US" altLang="ko-KR" sz="3600" dirty="0"/>
              <a:t>/20175313/?</a:t>
            </a:r>
          </a:p>
          <a:p>
            <a:pPr lvl="1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2000" u="sng" dirty="0">
                <a:hlinkClick r:id="rId3"/>
              </a:rPr>
              <a:t>https://github.com/psj1561/haptic</a:t>
            </a:r>
            <a:r>
              <a:rPr lang="en-US" altLang="ko-KR" sz="2000" dirty="0"/>
              <a:t>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ko-KR" altLang="en-US" sz="3600" dirty="0" err="1"/>
              <a:t>김범준</a:t>
            </a:r>
            <a:r>
              <a:rPr lang="en-US" altLang="ko-KR" sz="3600" dirty="0"/>
              <a:t>/20175305/?</a:t>
            </a:r>
          </a:p>
          <a:p>
            <a:pPr lvl="1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2000" u="sng" dirty="0">
                <a:hlinkClick r:id="rId4"/>
              </a:rPr>
              <a:t>https://github.com/bjkim9805/Undergrad-HapticInteraction-2019Fall</a:t>
            </a:r>
            <a:r>
              <a:rPr lang="en-US" altLang="ko-KR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3083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F42D66-C765-4438-B3ED-83B40F640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조원 기여도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BB7FC2-56A8-4CEB-BDB0-ECD12222D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 latinLnBrk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ko-KR" altLang="en-US" sz="2800" dirty="0" err="1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박영범</a:t>
            </a:r>
            <a:endParaRPr lang="en-US" altLang="ko-KR" sz="28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0" lvl="1" indent="-228600" latinLnBrk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기여 부분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 Processing </a:t>
            </a:r>
            <a:r>
              <a:rPr lang="ko-KR" altLang="en-US" sz="24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코딩 작업</a:t>
            </a:r>
            <a:endParaRPr lang="en-US" altLang="ko-KR" sz="24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0" lvl="1" indent="-228600" latinLnBrk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lvl="0" indent="-228600" latinLnBrk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ko-KR" altLang="en-US" sz="28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박성중</a:t>
            </a:r>
            <a:endParaRPr lang="en-US" altLang="ko-KR" sz="28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0" lvl="1" indent="-228600" latinLnBrk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기여 부분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 </a:t>
            </a:r>
            <a:r>
              <a:rPr lang="en-US" altLang="ko-KR" sz="2400" dirty="0" err="1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Aduino</a:t>
            </a:r>
            <a:r>
              <a:rPr lang="ko-KR" altLang="en-US" sz="24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코딩 작업</a:t>
            </a:r>
            <a:endParaRPr lang="en-US" altLang="ko-KR" sz="24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lvl="0" indent="-228600" latinLnBrk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ko-KR" sz="28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lvl="0" indent="-228600" latinLnBrk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ko-KR" altLang="en-US" sz="2800" dirty="0" err="1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김범준</a:t>
            </a:r>
            <a:endParaRPr lang="en-US" altLang="ko-KR" sz="28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0" lvl="1" indent="-228600" latinLnBrk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기여 부분</a:t>
            </a:r>
            <a:r>
              <a:rPr lang="en-US" altLang="ko-KR" sz="24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ppt</a:t>
            </a:r>
            <a:r>
              <a:rPr lang="ko-KR" altLang="en-US" sz="24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제작</a:t>
            </a:r>
            <a:endParaRPr lang="en-US" altLang="ko-KR" sz="2400" dirty="0">
              <a:solidFill>
                <a:prstClr val="black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8949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89A4FF-0B05-49F4-9161-A7CB8726E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작업 사진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E13A70-25C9-4A38-9056-BB1DBAC7B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팀원 모두가 담긴 작업 중인 사진</a:t>
            </a:r>
            <a:r>
              <a:rPr lang="en-US" altLang="ko-KR" dirty="0"/>
              <a:t>..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9805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348780-D715-4646-B939-2A2B5C229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k_wall</a:t>
            </a:r>
            <a:r>
              <a:rPr lang="en-US" altLang="ko-KR" dirty="0"/>
              <a:t> </a:t>
            </a:r>
            <a:r>
              <a:rPr lang="ko-KR" altLang="en-US" dirty="0"/>
              <a:t>값 구하기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790EB6D2-B428-4C0B-A5F5-5C55F565E1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1762457"/>
              </p:ext>
            </p:extLst>
          </p:nvPr>
        </p:nvGraphicFramePr>
        <p:xfrm>
          <a:off x="1096963" y="2108200"/>
          <a:ext cx="10058400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51037">
                  <a:extLst>
                    <a:ext uri="{9D8B030D-6E8A-4147-A177-3AD203B41FA5}">
                      <a16:colId xmlns:a16="http://schemas.microsoft.com/office/drawing/2014/main" val="3134771199"/>
                    </a:ext>
                  </a:extLst>
                </a:gridCol>
                <a:gridCol w="8107363">
                  <a:extLst>
                    <a:ext uri="{9D8B030D-6E8A-4147-A177-3AD203B41FA5}">
                      <a16:colId xmlns:a16="http://schemas.microsoft.com/office/drawing/2014/main" val="35030251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k_wall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벽의 느낌</a:t>
                      </a:r>
                      <a:r>
                        <a:rPr lang="en-US" altLang="ko-KR" dirty="0"/>
                        <a:t> / </a:t>
                      </a:r>
                      <a:r>
                        <a:rPr lang="ko-KR" altLang="en-US" dirty="0"/>
                        <a:t>단단한 정도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4088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벽이 굉장히 단단하다</a:t>
                      </a:r>
                      <a:r>
                        <a:rPr lang="en-US" altLang="ko-KR" dirty="0"/>
                        <a:t>. </a:t>
                      </a:r>
                      <a:r>
                        <a:rPr lang="ko-KR" altLang="en-US" dirty="0"/>
                        <a:t>힘을 주어서 힘껏 밀면 고무가 밀린다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03032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벽이 단단하다</a:t>
                      </a:r>
                      <a:r>
                        <a:rPr lang="en-US" altLang="ko-KR" dirty="0"/>
                        <a:t>. </a:t>
                      </a:r>
                      <a:r>
                        <a:rPr lang="ko-KR" altLang="en-US" dirty="0"/>
                        <a:t>그래도 밀면 조금 들어간다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3616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벽이 아예 느껴지지 않음 굉장히 쑥쑥 들어가는 벽 느낌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8092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3723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546484-6BD4-4D43-BC57-6B61AA246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 캡쳐</a:t>
            </a:r>
            <a:r>
              <a:rPr lang="en-US" altLang="ko-KR" dirty="0"/>
              <a:t>(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E35DB64B-A97D-4AF2-AD42-034DC228A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8237" y="1995905"/>
            <a:ext cx="5036486" cy="4406129"/>
          </a:xfrm>
        </p:spPr>
      </p:pic>
    </p:spTree>
    <p:extLst>
      <p:ext uri="{BB962C8B-B14F-4D97-AF65-F5344CB8AC3E}">
        <p14:creationId xmlns:p14="http://schemas.microsoft.com/office/powerpoint/2010/main" val="1547278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243A17-C0D6-4506-847A-BB41DEBE0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 캡쳐 </a:t>
            </a:r>
            <a:r>
              <a:rPr lang="en-US" altLang="ko-KR" dirty="0"/>
              <a:t>(</a:t>
            </a:r>
            <a:r>
              <a:rPr lang="ko-KR" altLang="en-US" dirty="0"/>
              <a:t>동영상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Processing 2019-12-15 07-48-39">
            <a:hlinkClick r:id="" action="ppaction://media"/>
            <a:extLst>
              <a:ext uri="{FF2B5EF4-FFF2-40B4-BE49-F238E27FC236}">
                <a16:creationId xmlns:a16="http://schemas.microsoft.com/office/drawing/2014/main" id="{13C2BCD9-2336-4184-AB15-AD0FB21873B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76688" y="2108200"/>
            <a:ext cx="4297362" cy="3760788"/>
          </a:xfrm>
        </p:spPr>
      </p:pic>
    </p:spTree>
    <p:extLst>
      <p:ext uri="{BB962C8B-B14F-4D97-AF65-F5344CB8AC3E}">
        <p14:creationId xmlns:p14="http://schemas.microsoft.com/office/powerpoint/2010/main" val="1221064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E0ED5F-81C4-42E5-9D8F-3CD4DF0D9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작동 영상</a:t>
            </a:r>
          </a:p>
        </p:txBody>
      </p:sp>
      <p:pic>
        <p:nvPicPr>
          <p:cNvPr id="4" name="시연영상">
            <a:hlinkClick r:id="" action="ppaction://media"/>
            <a:extLst>
              <a:ext uri="{FF2B5EF4-FFF2-40B4-BE49-F238E27FC236}">
                <a16:creationId xmlns:a16="http://schemas.microsoft.com/office/drawing/2014/main" id="{09B9641C-4C44-4C6D-B3D3-52D57B0C78B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7650" y="2108200"/>
            <a:ext cx="6675438" cy="3760788"/>
          </a:xfrm>
        </p:spPr>
      </p:pic>
    </p:spTree>
    <p:extLst>
      <p:ext uri="{BB962C8B-B14F-4D97-AF65-F5344CB8AC3E}">
        <p14:creationId xmlns:p14="http://schemas.microsoft.com/office/powerpoint/2010/main" val="133470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VTI">
  <a:themeElements>
    <a:clrScheme name="Office">
      <a:dk1>
        <a:srgbClr val="000000"/>
      </a:dk1>
      <a:lt1>
        <a:srgbClr val="FFFFFF"/>
      </a:lt1>
      <a:dk2>
        <a:srgbClr val="2E3948"/>
      </a:dk2>
      <a:lt2>
        <a:srgbClr val="E7E6E6"/>
      </a:lt2>
      <a:accent1>
        <a:srgbClr val="5A82CB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A9718D"/>
      </a:folHlink>
    </a:clrScheme>
    <a:fontScheme name="Retrospect">
      <a:majorFont>
        <a:latin typeface="Arial Nova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219</Words>
  <Application>Microsoft Office PowerPoint</Application>
  <PresentationFormat>와이드스크린</PresentationFormat>
  <Paragraphs>47</Paragraphs>
  <Slides>11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Arial</vt:lpstr>
      <vt:lpstr>Arial Nova</vt:lpstr>
      <vt:lpstr>Arial Nova Light</vt:lpstr>
      <vt:lpstr>Calibri</vt:lpstr>
      <vt:lpstr>RetrospectVTI</vt:lpstr>
      <vt:lpstr>Haptic Interaction 최종과제 제출</vt:lpstr>
      <vt:lpstr>PowerPoint 프레젠테이션</vt:lpstr>
      <vt:lpstr>조원 정보</vt:lpstr>
      <vt:lpstr>조원 기여도</vt:lpstr>
      <vt:lpstr>작업 사진</vt:lpstr>
      <vt:lpstr>k_wall 값 구하기</vt:lpstr>
      <vt:lpstr>화면 캡쳐(이미지)</vt:lpstr>
      <vt:lpstr>화면 캡쳐 (동영상)</vt:lpstr>
      <vt:lpstr>작동 영상</vt:lpstr>
      <vt:lpstr>작동 영상 장치 근접 촬영</vt:lpstr>
      <vt:lpstr>과목을 통해 배우게 된 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Haptic Interaction 최종프로젝트</dc:title>
  <dc:creator>park youngbeom</dc:creator>
  <cp:lastModifiedBy>park youngbeom</cp:lastModifiedBy>
  <cp:revision>12</cp:revision>
  <dcterms:created xsi:type="dcterms:W3CDTF">2019-12-14T22:36:07Z</dcterms:created>
  <dcterms:modified xsi:type="dcterms:W3CDTF">2019-12-14T23:33:37Z</dcterms:modified>
</cp:coreProperties>
</file>